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F95739D-0D7A-4853-BF43-29BE24B1957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0640" cy="446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1384107-6D5C-4DD7-B23B-4A5BA58FA14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0840" cy="3417840"/>
          </a:xfrm>
          <a:prstGeom prst="rect">
            <a:avLst/>
          </a:prstGeom>
          <a:ln w="0">
            <a:noFill/>
          </a:ln>
        </p:spPr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5240" cy="4103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2560" cy="419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2560" cy="4197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3920" cy="68414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1240" cy="1458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0720" cy="43768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9520" cy="11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9520" cy="396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9520" cy="11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9520" cy="396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9520" cy="113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9520" cy="396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45980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2025-01-30T14:33:20Z</dcterms:modified>
  <cp:revision>369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